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30275213" cy="42803763"/>
  <p:notesSz cx="6858000" cy="9144000"/>
  <p:defaultTextStyle>
    <a:defPPr>
      <a:defRPr lang="da-DK"/>
    </a:defPPr>
    <a:lvl1pPr marL="0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1pPr>
    <a:lvl2pPr marL="183052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2pPr>
    <a:lvl3pPr marL="366105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3pPr>
    <a:lvl4pPr marL="5491584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4pPr>
    <a:lvl5pPr marL="7322110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5pPr>
    <a:lvl6pPr marL="915263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6pPr>
    <a:lvl7pPr marL="1098316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7pPr>
    <a:lvl8pPr marL="12813694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8pPr>
    <a:lvl9pPr marL="14644221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6DA9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8" d="100"/>
          <a:sy n="18" d="100"/>
        </p:scale>
        <p:origin x="3296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400C4-5939-4130-A0CF-52F911E21D86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CC898-1515-4FC0-8239-EB4A67E5AD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9519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CC898-1515-4FC0-8239-EB4A67E5AD2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5438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812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812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334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211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887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146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294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260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467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378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16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3F08-6678-45BB-9959-10EB195164CB}" type="datetimeFigureOut">
              <a:rPr lang="da-DK" smtClean="0"/>
              <a:t>13.08.2024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721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1" y="0"/>
            <a:ext cx="30275213" cy="428037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>
            <a:off x="690085" y="1182235"/>
            <a:ext cx="28895040" cy="40965119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" name="Tekstfelt 11"/>
          <p:cNvSpPr txBox="1"/>
          <p:nvPr/>
        </p:nvSpPr>
        <p:spPr>
          <a:xfrm flipH="1">
            <a:off x="2235707" y="14146349"/>
            <a:ext cx="28039506" cy="2243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9.30-10.00  Morgenmad </a:t>
            </a:r>
          </a:p>
          <a:p>
            <a:r>
              <a:rPr lang="da-DK" sz="6000" dirty="0"/>
              <a:t> </a:t>
            </a:r>
          </a:p>
          <a:p>
            <a:r>
              <a:rPr lang="da-DK" sz="6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10.00-12.30</a:t>
            </a:r>
            <a:endParaRPr lang="da-DK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Velkomst v. formanden for DSPAP                                                                              </a:t>
            </a: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Allergitestning, fødevareallergi                                                 </a:t>
            </a: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Anafylaksi og penicillinallergi                                                 </a:t>
            </a:r>
          </a:p>
          <a:p>
            <a:r>
              <a:rPr lang="da-DK" sz="6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Rhinitis</a:t>
            </a:r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og allergivaccination                                       </a:t>
            </a: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da-DK" sz="6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6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12.30-13.15</a:t>
            </a:r>
            <a:endParaRPr lang="da-DK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6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Frokost </a:t>
            </a:r>
            <a:endParaRPr lang="da-DK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da-DK" sz="6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13.00-13.45</a:t>
            </a:r>
            <a:endParaRPr lang="da-DK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Astma og lungefunktionsmåling</a:t>
            </a: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	               </a:t>
            </a:r>
          </a:p>
          <a:p>
            <a:r>
              <a:rPr lang="da-DK" sz="6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13.45-14.15 </a:t>
            </a:r>
            <a:endParaRPr lang="da-DK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Demo af astma devises </a:t>
            </a: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14.15- 14.30 </a:t>
            </a:r>
          </a:p>
          <a:p>
            <a:r>
              <a:rPr lang="da-DK" sz="6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Pause</a:t>
            </a:r>
            <a:endParaRPr lang="da-DK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da-DK" sz="6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14.30-15.40 </a:t>
            </a:r>
            <a:endParaRPr lang="da-DK" sz="6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Medfødte lungemisdannelser og cases </a:t>
            </a:r>
          </a:p>
          <a:p>
            <a:r>
              <a:rPr lang="da-DK" sz="6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Interstitielle</a:t>
            </a:r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lungesygdomme, Primær </a:t>
            </a:r>
            <a:r>
              <a:rPr lang="da-DK" sz="6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Ciliedyskinesi</a:t>
            </a:r>
            <a:r>
              <a:rPr lang="da-DK" sz="6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og Cystisk Fibrose      </a:t>
            </a:r>
          </a:p>
          <a:p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da-DK" sz="5400" dirty="0"/>
              <a:t> 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3"/>
          <a:srcRect l="19668" t="22831" r="39053" b="22182"/>
          <a:stretch/>
        </p:blipFill>
        <p:spPr>
          <a:xfrm>
            <a:off x="21477767" y="1698310"/>
            <a:ext cx="7965654" cy="5968631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2235707" y="13038353"/>
            <a:ext cx="34066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600" b="1"/>
              <a:t>Program:</a:t>
            </a:r>
          </a:p>
        </p:txBody>
      </p:sp>
      <p:sp>
        <p:nvSpPr>
          <p:cNvPr id="14" name="Tekstfelt 13"/>
          <p:cNvSpPr txBox="1"/>
          <p:nvPr/>
        </p:nvSpPr>
        <p:spPr>
          <a:xfrm>
            <a:off x="2235707" y="2404465"/>
            <a:ext cx="1635223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0" b="1" dirty="0">
                <a:solidFill>
                  <a:schemeClr val="accent5">
                    <a:lumMod val="75000"/>
                  </a:schemeClr>
                </a:solidFill>
              </a:rPr>
              <a:t>1-dags kursus for yngre læger</a:t>
            </a:r>
          </a:p>
          <a:p>
            <a:r>
              <a:rPr lang="da-DK" sz="8000" b="1" dirty="0">
                <a:solidFill>
                  <a:schemeClr val="accent5">
                    <a:lumMod val="75000"/>
                  </a:schemeClr>
                </a:solidFill>
              </a:rPr>
              <a:t>Pædiatrisk Allergologi og </a:t>
            </a:r>
            <a:r>
              <a:rPr lang="da-DK" sz="8000" b="1" dirty="0" err="1">
                <a:solidFill>
                  <a:schemeClr val="accent5">
                    <a:lumMod val="75000"/>
                  </a:schemeClr>
                </a:solidFill>
              </a:rPr>
              <a:t>Pulmonologi</a:t>
            </a:r>
            <a:endParaRPr lang="da-DK" sz="80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a-DK" sz="8000" b="1" dirty="0">
                <a:solidFill>
                  <a:schemeClr val="accent5">
                    <a:lumMod val="75000"/>
                  </a:schemeClr>
                </a:solidFill>
              </a:rPr>
              <a:t>13. November 2024 kl. 9.30 – 16.00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F7E440E-83A6-4480-9BDD-5EABC451502C}"/>
              </a:ext>
            </a:extLst>
          </p:cNvPr>
          <p:cNvSpPr txBox="1"/>
          <p:nvPr/>
        </p:nvSpPr>
        <p:spPr>
          <a:xfrm>
            <a:off x="2235707" y="6870138"/>
            <a:ext cx="2666358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b="1" dirty="0">
                <a:solidFill>
                  <a:srgbClr val="506DA9"/>
                </a:solidFill>
              </a:rPr>
              <a:t>Praktiske oplysninger:</a:t>
            </a:r>
          </a:p>
          <a:p>
            <a:pPr lvl="0"/>
            <a:r>
              <a:rPr lang="da-DK" sz="5400" dirty="0">
                <a:solidFill>
                  <a:srgbClr val="506DA9"/>
                </a:solidFill>
              </a:rPr>
              <a:t>Sted: Odense Universitets Hospital, Kløvervænget 23, 5000 Odense C, Lokale Marie Krogh, indgang 50. </a:t>
            </a:r>
          </a:p>
          <a:p>
            <a:pPr lvl="0"/>
            <a:r>
              <a:rPr lang="da-DK" sz="5400" dirty="0">
                <a:solidFill>
                  <a:srgbClr val="506DA9"/>
                </a:solidFill>
              </a:rPr>
              <a:t>Pris: Kursusafgift inkl. frokost og kaffe (men ekskl. Transport) dækkes af DSPAP</a:t>
            </a:r>
          </a:p>
          <a:p>
            <a:pPr lvl="0"/>
            <a:r>
              <a:rPr lang="da-DK" sz="5400" dirty="0">
                <a:solidFill>
                  <a:srgbClr val="506DA9"/>
                </a:solidFill>
              </a:rPr>
              <a:t>Målgruppe: Kurset er fortrinsvist rettet mod yngre læger  på pædiatriske afdelinger. </a:t>
            </a:r>
          </a:p>
          <a:p>
            <a:pPr lvl="0"/>
            <a:r>
              <a:rPr lang="da-DK" sz="5400" dirty="0">
                <a:solidFill>
                  <a:srgbClr val="506DA9"/>
                </a:solidFill>
              </a:rPr>
              <a:t>Tilmelding senest den 15.oktober  </a:t>
            </a:r>
            <a:r>
              <a:rPr lang="da-DK" sz="5400" dirty="0" err="1">
                <a:solidFill>
                  <a:srgbClr val="506DA9"/>
                </a:solidFill>
              </a:rPr>
              <a:t>dspapmail@gmail.com</a:t>
            </a:r>
            <a:endParaRPr lang="da-DK" sz="5400" dirty="0">
              <a:solidFill>
                <a:srgbClr val="506DA9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da-DK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3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3455</TotalTime>
  <Words>142</Words>
  <Application>Microsoft Macintosh PowerPoint</Application>
  <PresentationFormat>Brugerdefineret</PresentationFormat>
  <Paragraphs>35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Øjenkirurgisk klinik Aps</dc:creator>
  <cp:lastModifiedBy>lizzy160673@gmail.com</cp:lastModifiedBy>
  <cp:revision>54</cp:revision>
  <dcterms:created xsi:type="dcterms:W3CDTF">2015-09-25T05:44:20Z</dcterms:created>
  <dcterms:modified xsi:type="dcterms:W3CDTF">2024-08-13T19:32:10Z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InfoFinished">
    <vt:lpwstr>True</vt:lpwstr>
  </property>
</Properties>
</file>